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ghHB9NoJT2YCm6sIx0vRzU54lU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font" Target="fonts/RobotoSlab-bold.fntdata"/><Relationship Id="rId35" Type="http://schemas.openxmlformats.org/officeDocument/2006/relationships/font" Target="fonts/HelveticaNeueLight-bold.fntdata"/><Relationship Id="rId12" Type="http://schemas.openxmlformats.org/officeDocument/2006/relationships/font" Target="fonts/RobotoSlab-regular.fntdata"/><Relationship Id="rId34" Type="http://schemas.openxmlformats.org/officeDocument/2006/relationships/font" Target="fonts/HelveticaNeueLight-regular.fntdata"/><Relationship Id="rId15" Type="http://schemas.openxmlformats.org/officeDocument/2006/relationships/font" Target="fonts/Roboto-bold.fntdata"/><Relationship Id="rId37" Type="http://schemas.openxmlformats.org/officeDocument/2006/relationships/font" Target="fonts/HelveticaNeueLight-boldItalic.fntdata"/><Relationship Id="rId14" Type="http://schemas.openxmlformats.org/officeDocument/2006/relationships/font" Target="fonts/Roboto-regular.fntdata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38" Type="http://customschemas.google.com/relationships/presentationmetadata" Target="meta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4f11f3d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4f11f3d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4.jpg"/><Relationship Id="rId6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2903050"/>
            <a:ext cx="690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 expressions in Python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Regex.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Quantifiers.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REGEX = Regular Expressions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693000" y="147965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regex is any string pattern within a Python string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use regex in Python we need to import the “re” standard library: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pattern to look for has to be defined first.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pattern is can be made of a combination of  strings and patterns</a:t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the pattern has been 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provided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use </a:t>
            </a:r>
            <a:r>
              <a:rPr lang="en" sz="13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function from “re”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look for the pattern inside an string.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re.findall(pattern, text)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4f11f3d2f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QUANTIFIERS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4f11f3d2f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4f11f3d2f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Matches previous pattern 0 or more times.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+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Matches previous pattern1 or more times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?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Matches previous pattern 0 or 1 times (optional)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[]: Any of the regex contained within the brackets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{}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Matches previous pattern however many times specified within: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{n}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Exactly n times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{n,}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At least n times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05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{n,m}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Between n and m times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